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Générale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09/07/2021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80745723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N. </a:t>
            </a:r>
            <a:r>
              <a:rPr lang="fr-FR" sz="2000" b="1" dirty="0" err="1" smtClean="0">
                <a:solidFill>
                  <a:srgbClr val="C00000"/>
                </a:solidFill>
              </a:rPr>
              <a:t>Gourlier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J.F.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G.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A. Boeuf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D. Pagnon Denis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P. Masson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 coordinatrice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3568" y="3440336"/>
            <a:ext cx="8246150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16200000" flipH="1">
            <a:off x="-58306" y="4118530"/>
            <a:ext cx="1759747" cy="184897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043608" y="3472901"/>
            <a:ext cx="2055645" cy="297428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21567" y="3535662"/>
            <a:ext cx="22776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5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A.M. Abel 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Responsable Niveau 4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 3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V. 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Boughediri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Conseiller pédagogique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 Rivoire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Schneider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Accueil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494172"/>
            <a:ext cx="2643206" cy="262598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172119" y="3527543"/>
            <a:ext cx="264320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41 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dont  1 documentaliste M.J. Dumont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S. Aoulmi-  F.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Almeida Silva – O.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Ndiaye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Gratalon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L. Calixte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Chargée à l’orientation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28600" indent="-228600"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C.M.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Gardonio</a:t>
            </a:r>
            <a:r>
              <a:rPr lang="fr-FR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fr-FR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Parents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Enseignants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099252" y="6293299"/>
            <a:ext cx="34889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S. OUDOT 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940152" y="3535663"/>
            <a:ext cx="2857520" cy="26567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15989" y="3576056"/>
            <a:ext cx="28575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Catholy - P.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Ravassard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fr-FR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 </a:t>
            </a:r>
            <a:r>
              <a:rPr lang="fr-FR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Wojciechowski</a:t>
            </a:r>
            <a:endParaRPr lang="fr-F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fr-F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Mamouni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</a:p>
          <a:p>
            <a:pPr algn="ctr"/>
            <a:endParaRPr lang="fr-F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entretien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N. El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Mahrad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A. Zahi 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Société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Elior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Sans titre 2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98414" y="6143644"/>
            <a:ext cx="844562" cy="518987"/>
          </a:xfrm>
          <a:prstGeom prst="rect">
            <a:avLst/>
          </a:prstGeom>
          <a:noFill/>
        </p:spPr>
      </p:pic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S.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178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64</cp:revision>
  <cp:lastPrinted>2020-02-20T07:43:50Z</cp:lastPrinted>
  <dcterms:created xsi:type="dcterms:W3CDTF">2014-09-16T09:31:54Z</dcterms:created>
  <dcterms:modified xsi:type="dcterms:W3CDTF">2021-07-09T06:09:46Z</dcterms:modified>
</cp:coreProperties>
</file>